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65" r:id="rId7"/>
    <p:sldId id="268" r:id="rId8"/>
    <p:sldId id="266" r:id="rId9"/>
    <p:sldId id="267" r:id="rId10"/>
    <p:sldId id="269" r:id="rId11"/>
    <p:sldId id="262" r:id="rId12"/>
    <p:sldId id="264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21" autoAdjust="0"/>
    <p:restoredTop sz="94660"/>
  </p:normalViewPr>
  <p:slideViewPr>
    <p:cSldViewPr snapToGrid="0">
      <p:cViewPr varScale="1">
        <p:scale>
          <a:sx n="90" d="100"/>
          <a:sy n="90" d="100"/>
        </p:scale>
        <p:origin x="4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pe Thierry Bernard GONCALVES" userId="57e4caca-eae0-4318-901e-3b642278e7a9" providerId="ADAL" clId="{E5D73DBD-37AB-4F70-9C44-F28287C7BB71}"/>
    <pc:docChg chg="custSel modSld">
      <pc:chgData name="Philippe Thierry Bernard GONCALVES" userId="57e4caca-eae0-4318-901e-3b642278e7a9" providerId="ADAL" clId="{E5D73DBD-37AB-4F70-9C44-F28287C7BB71}" dt="2024-06-11T09:32:52.059" v="8" actId="478"/>
      <pc:docMkLst>
        <pc:docMk/>
      </pc:docMkLst>
      <pc:sldChg chg="delSp modSp mod">
        <pc:chgData name="Philippe Thierry Bernard GONCALVES" userId="57e4caca-eae0-4318-901e-3b642278e7a9" providerId="ADAL" clId="{E5D73DBD-37AB-4F70-9C44-F28287C7BB71}" dt="2024-06-11T09:32:52.059" v="8" actId="478"/>
        <pc:sldMkLst>
          <pc:docMk/>
          <pc:sldMk cId="3530103567" sldId="256"/>
        </pc:sldMkLst>
        <pc:spChg chg="mod">
          <ac:chgData name="Philippe Thierry Bernard GONCALVES" userId="57e4caca-eae0-4318-901e-3b642278e7a9" providerId="ADAL" clId="{E5D73DBD-37AB-4F70-9C44-F28287C7BB71}" dt="2024-06-11T09:32:34.663" v="7" actId="20577"/>
          <ac:spMkLst>
            <pc:docMk/>
            <pc:sldMk cId="3530103567" sldId="256"/>
            <ac:spMk id="2" creationId="{3A741CC3-B2FD-6816-AE6C-59970FF1657C}"/>
          </ac:spMkLst>
        </pc:spChg>
        <pc:spChg chg="del">
          <ac:chgData name="Philippe Thierry Bernard GONCALVES" userId="57e4caca-eae0-4318-901e-3b642278e7a9" providerId="ADAL" clId="{E5D73DBD-37AB-4F70-9C44-F28287C7BB71}" dt="2024-06-11T09:32:52.059" v="8" actId="478"/>
          <ac:spMkLst>
            <pc:docMk/>
            <pc:sldMk cId="3530103567" sldId="256"/>
            <ac:spMk id="3" creationId="{7646616B-17B6-2F8C-536E-A2459CC016BC}"/>
          </ac:spMkLst>
        </pc:spChg>
      </pc:sldChg>
    </pc:docChg>
  </pc:docChgLst>
</pc:chgInfo>
</file>

<file path=ppt/media/image1.gif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5E8F-6BCD-8B32-D04A-F3BB3AF522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CCD3D91-9701-7CDF-A0AA-ECDC27202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3BA4D9-38EB-4397-ABDB-AB46995D5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B5079EA-F464-B606-87BD-5490CD470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BB6872-35CD-194A-C5E4-240BE0FA5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7974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43F04E-1EB6-DF01-B874-FD591F9CB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BCA3442-7462-0323-F750-BF0E5C2E3B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1881A0-7675-31C7-39D3-FBCA16DA1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A6313C-7E15-78E2-B5BA-F4EA3A39D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A2254E-486A-316D-89F6-E5BE04F41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3822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4CDDBC4-2702-779B-1F54-AB08833CE7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2DE2948-0EDD-A1A1-F9FA-1FBC7D646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036B06B-9506-3743-46D2-EDAF6FD62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8120DC6-0384-8FFB-4A35-0396FD007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23F6C6-52CA-5B7D-D317-ACFC16EA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5328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3D90CD-1140-04B3-F248-ADFD581A3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0D830A-B503-7DC3-6C94-293155735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64FBA50-3026-3B8B-6642-369D3AB2B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A587606-4CEE-637A-355C-6DB45CA3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51948C-A53A-F0F3-92CB-6EDC92F0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88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838A99-2DCA-40CB-3464-ABCB0E944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FBE1E4-94C0-78C2-D9E9-BEE8A34DF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C7F5CDD-E953-8B1B-236C-A7D29143C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2F5C49-2008-163B-E29F-2D72DE007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8A7D12-10B6-ED0A-4EBB-2104EA20B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1231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85A72C-A7AD-C7D3-1786-CD2517030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A05691-4F62-5D87-1A92-BEED51C99B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69BA296-5144-2EBD-FD5C-D7A335B77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75135C1-1642-7145-0E8F-8C834A05F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652BAC1-BC3A-3A82-7104-F5041E937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7CACC7D-7247-2945-F442-B68FEEAE3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731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2E779C-C847-AE32-7B0E-47251E71F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28B16D1-9536-F8D8-70C5-1F3B9D575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F7118C0-9395-C54B-7015-64CC282ED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9531A92-297C-AF1C-4D49-8ECA4EF196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D426BCD-A535-6BE5-D4A9-2D1D536683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D516E24-AD21-9BC9-6DC6-F76C97E29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5051084-B395-02D4-3934-C607CEEBF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5A04F21-64AB-7C02-1511-24665F89C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8439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8563F8-7255-22BE-D672-35F5A5B03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524AA42-4EF3-2C81-C233-3396FC1CD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1888BD2-7EEE-3628-D671-01EDC9A8B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FD9EDC-DF93-5B0C-CB28-931039230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3580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C59DF1D-5435-3C90-548C-8C5648B11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4CB988E-B498-1A60-C62C-4AD7FDF0F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2F147D4-B60A-301D-F872-EFEE900F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4214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95F6D-8669-FF01-0AA6-B412D1536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7EA9F0-E83C-CB79-E7E7-F93C92177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CF06052-58C0-D5AA-1689-4C74C3EFA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19538BD-9AF4-C058-5218-615C09C27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D989299-E2D5-5701-67EC-F30A85B77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E584A93-78AC-D61D-B9A6-F36441A12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8758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054A96-0A5C-228A-D297-855CCB91D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5EFCB9A-F11D-DD36-6EA4-51DD001456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003C34C-3A62-F57E-6F7E-E68C7FA5A2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50ABC21-7B98-CEF5-71F8-22D228E2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ACD31A2-918C-7B44-D637-AFE14C27F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987A53D-11D9-2B3C-3208-12C489910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8594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7749AE1-8C15-89DB-7E14-74FEE8E6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4789839-7C03-6870-0A82-FF5F255AE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3621CE0-A172-05B3-C4F2-F4C1DA3DCB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5DA716-C739-4F73-A1B0-A9EA2DD61A17}" type="datetimeFigureOut">
              <a:rPr lang="fr-FR" smtClean="0"/>
              <a:t>14/06/2024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67509C-27A9-C9A5-BEB4-D0137EC569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6BEF4B7-B210-BF58-F821-BCB06CEB7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292E1D-5E84-41E7-BDD6-C353DA7F1F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6475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A741CC3-B2FD-6816-AE6C-59970FF16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5655" y="652616"/>
            <a:ext cx="7160357" cy="4164820"/>
          </a:xfrm>
        </p:spPr>
        <p:txBody>
          <a:bodyPr anchor="t">
            <a:normAutofit/>
          </a:bodyPr>
          <a:lstStyle/>
          <a:p>
            <a:pPr algn="r"/>
            <a:r>
              <a:rPr lang="fr-FR" sz="8000" dirty="0">
                <a:solidFill>
                  <a:srgbClr val="FFFFFF"/>
                </a:solidFill>
              </a:rPr>
              <a:t>Fire.png</a:t>
            </a:r>
          </a:p>
        </p:txBody>
      </p:sp>
      <p:sp>
        <p:nvSpPr>
          <p:cNvPr id="9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28E2127-8A88-BC14-641A-34E720956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143000"/>
            <a:ext cx="457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0103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645FDE-9E7B-EDC6-6D08-EEDE1D10D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anchor="ctr">
            <a:normAutofit/>
          </a:bodyPr>
          <a:lstStyle/>
          <a:p>
            <a:pPr algn="ctr"/>
            <a:r>
              <a:rPr lang="fr-FR" sz="5600">
                <a:solidFill>
                  <a:srgbClr val="FFFFFF"/>
                </a:solidFill>
              </a:rPr>
              <a:t>Sommaire</a:t>
            </a:r>
          </a:p>
        </p:txBody>
      </p:sp>
      <p:sp>
        <p:nvSpPr>
          <p:cNvPr id="24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33112CFC-C244-9215-1ABE-9ED0FFDF5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anchor="ctr">
            <a:normAutofit/>
          </a:bodyPr>
          <a:lstStyle/>
          <a:p>
            <a:r>
              <a:rPr lang="fr-FR" sz="3200" b="1" dirty="0">
                <a:solidFill>
                  <a:schemeClr val="tx1">
                    <a:alpha val="80000"/>
                  </a:schemeClr>
                </a:solidFill>
              </a:rPr>
              <a:t>Equipe</a:t>
            </a:r>
          </a:p>
          <a:p>
            <a:r>
              <a:rPr lang="fr-FR" sz="3200" b="1" dirty="0"/>
              <a:t>Projet initial </a:t>
            </a:r>
          </a:p>
          <a:p>
            <a:r>
              <a:rPr lang="fr-FR" sz="3200" b="1" dirty="0">
                <a:solidFill>
                  <a:schemeClr val="tx1">
                    <a:alpha val="80000"/>
                  </a:schemeClr>
                </a:solidFill>
              </a:rPr>
              <a:t>Projet</a:t>
            </a:r>
          </a:p>
          <a:p>
            <a:r>
              <a:rPr lang="fr-FR" sz="3200" b="1" dirty="0">
                <a:solidFill>
                  <a:schemeClr val="tx1">
                    <a:alpha val="80000"/>
                  </a:schemeClr>
                </a:solidFill>
              </a:rPr>
              <a:t>Contexte</a:t>
            </a:r>
          </a:p>
          <a:p>
            <a:r>
              <a:rPr lang="fr-FR" sz="3200" b="1" dirty="0">
                <a:solidFill>
                  <a:schemeClr val="tx1">
                    <a:alpha val="80000"/>
                  </a:schemeClr>
                </a:solidFill>
              </a:rPr>
              <a:t>Difficulté rencontrée</a:t>
            </a:r>
          </a:p>
          <a:p>
            <a:r>
              <a:rPr lang="fr-FR" sz="3200" b="1" dirty="0">
                <a:solidFill>
                  <a:schemeClr val="tx1">
                    <a:alpha val="80000"/>
                  </a:schemeClr>
                </a:solidFill>
              </a:rPr>
              <a:t>Conclusion</a:t>
            </a:r>
          </a:p>
        </p:txBody>
      </p:sp>
      <p:sp>
        <p:nvSpPr>
          <p:cNvPr id="28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30F59194-42E2-6608-EDBD-1CFCD61EFFAE}"/>
              </a:ext>
            </a:extLst>
          </p:cNvPr>
          <p:cNvSpPr/>
          <p:nvPr/>
        </p:nvSpPr>
        <p:spPr>
          <a:xfrm>
            <a:off x="4716920" y="1991268"/>
            <a:ext cx="2072362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6812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8270F9ED-80EC-A843-FDA0-9E5CCE7A5A31}"/>
              </a:ext>
            </a:extLst>
          </p:cNvPr>
          <p:cNvSpPr/>
          <p:nvPr/>
        </p:nvSpPr>
        <p:spPr>
          <a:xfrm>
            <a:off x="3629894" y="2424462"/>
            <a:ext cx="1830669" cy="183726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 descr="Une image contenant émoticône, smiley, clipart, jaune&#10;&#10;Description générée automatiquement">
            <a:extLst>
              <a:ext uri="{FF2B5EF4-FFF2-40B4-BE49-F238E27FC236}">
                <a16:creationId xmlns:a16="http://schemas.microsoft.com/office/drawing/2014/main" id="{314E5B69-1E2E-4FAD-16A4-0395347E3B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" r="644" b="-12"/>
          <a:stretch/>
        </p:blipFill>
        <p:spPr>
          <a:xfrm>
            <a:off x="3749701" y="2547568"/>
            <a:ext cx="1591056" cy="1591056"/>
          </a:xfrm>
          <a:custGeom>
            <a:avLst/>
            <a:gdLst/>
            <a:ahLst/>
            <a:cxnLst/>
            <a:rect l="l" t="t" r="r" b="b"/>
            <a:pathLst>
              <a:path w="1591056" h="1591056">
                <a:moveTo>
                  <a:pt x="795528" y="0"/>
                </a:moveTo>
                <a:cubicBezTo>
                  <a:pt x="1234886" y="0"/>
                  <a:pt x="1591056" y="356170"/>
                  <a:pt x="1591056" y="795528"/>
                </a:cubicBezTo>
                <a:cubicBezTo>
                  <a:pt x="1591056" y="1234886"/>
                  <a:pt x="1234886" y="1591056"/>
                  <a:pt x="795528" y="1591056"/>
                </a:cubicBezTo>
                <a:cubicBezTo>
                  <a:pt x="356170" y="1591056"/>
                  <a:pt x="0" y="1234886"/>
                  <a:pt x="0" y="795528"/>
                </a:cubicBezTo>
                <a:cubicBezTo>
                  <a:pt x="0" y="356170"/>
                  <a:pt x="356170" y="0"/>
                  <a:pt x="795528" y="0"/>
                </a:cubicBezTo>
                <a:close/>
              </a:path>
            </a:pathLst>
          </a:custGeom>
        </p:spPr>
      </p:pic>
      <p:sp>
        <p:nvSpPr>
          <p:cNvPr id="18" name="Ellipse 17">
            <a:extLst>
              <a:ext uri="{FF2B5EF4-FFF2-40B4-BE49-F238E27FC236}">
                <a16:creationId xmlns:a16="http://schemas.microsoft.com/office/drawing/2014/main" id="{18B7B443-1851-D17F-39E2-E4A71F023B25}"/>
              </a:ext>
            </a:extLst>
          </p:cNvPr>
          <p:cNvSpPr/>
          <p:nvPr/>
        </p:nvSpPr>
        <p:spPr>
          <a:xfrm>
            <a:off x="5445492" y="337787"/>
            <a:ext cx="3149523" cy="311202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 descr="Une image contenant dessin humoristique, smiley, émoticône, Silhouette d’animal&#10;&#10;Description générée automatiquement">
            <a:extLst>
              <a:ext uri="{FF2B5EF4-FFF2-40B4-BE49-F238E27FC236}">
                <a16:creationId xmlns:a16="http://schemas.microsoft.com/office/drawing/2014/main" id="{3DF9976B-6CC3-7212-E73A-84BD4E9BCA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5" b="5"/>
          <a:stretch/>
        </p:blipFill>
        <p:spPr>
          <a:xfrm>
            <a:off x="5593799" y="468471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22" name="Ellipse 21">
            <a:extLst>
              <a:ext uri="{FF2B5EF4-FFF2-40B4-BE49-F238E27FC236}">
                <a16:creationId xmlns:a16="http://schemas.microsoft.com/office/drawing/2014/main" id="{BE413918-44A4-DCEF-72F2-9E8675630D77}"/>
              </a:ext>
            </a:extLst>
          </p:cNvPr>
          <p:cNvSpPr/>
          <p:nvPr/>
        </p:nvSpPr>
        <p:spPr>
          <a:xfrm>
            <a:off x="8728252" y="-2205390"/>
            <a:ext cx="5781304" cy="576969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" name="Image 11" descr="Une image contenant dessin humoristique, émoticône, smiley, masque&#10;&#10;Description générée automatiquement">
            <a:extLst>
              <a:ext uri="{FF2B5EF4-FFF2-40B4-BE49-F238E27FC236}">
                <a16:creationId xmlns:a16="http://schemas.microsoft.com/office/drawing/2014/main" id="{07C86247-1B6A-4875-9392-A03D5ABA53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311"/>
          <a:stretch/>
        </p:blipFill>
        <p:spPr>
          <a:xfrm>
            <a:off x="8918761" y="-4330"/>
            <a:ext cx="3273238" cy="3383891"/>
          </a:xfrm>
          <a:custGeom>
            <a:avLst/>
            <a:gdLst/>
            <a:ahLst/>
            <a:cxnLst/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</p:spPr>
      </p:pic>
      <p:sp>
        <p:nvSpPr>
          <p:cNvPr id="23" name="Ellipse 22">
            <a:extLst>
              <a:ext uri="{FF2B5EF4-FFF2-40B4-BE49-F238E27FC236}">
                <a16:creationId xmlns:a16="http://schemas.microsoft.com/office/drawing/2014/main" id="{A279D9DD-9FE8-2556-8019-23DA7A67D850}"/>
              </a:ext>
            </a:extLst>
          </p:cNvPr>
          <p:cNvSpPr/>
          <p:nvPr/>
        </p:nvSpPr>
        <p:spPr>
          <a:xfrm rot="491729">
            <a:off x="-2406324" y="2131799"/>
            <a:ext cx="6137409" cy="600652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 descr="Une image contenant dessin humoristique, jouet&#10;&#10;Description générée automatiquement">
            <a:extLst>
              <a:ext uri="{FF2B5EF4-FFF2-40B4-BE49-F238E27FC236}">
                <a16:creationId xmlns:a16="http://schemas.microsoft.com/office/drawing/2014/main" id="{037F20B2-B02C-8742-E4BA-09E232CDF6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7" r="-1" b="-1"/>
          <a:stretch/>
        </p:blipFill>
        <p:spPr>
          <a:xfrm>
            <a:off x="-1" y="2288330"/>
            <a:ext cx="356463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24" name="Ellipse 23">
            <a:extLst>
              <a:ext uri="{FF2B5EF4-FFF2-40B4-BE49-F238E27FC236}">
                <a16:creationId xmlns:a16="http://schemas.microsoft.com/office/drawing/2014/main" id="{A26216F1-EC04-692F-2857-E24606E63777}"/>
              </a:ext>
            </a:extLst>
          </p:cNvPr>
          <p:cNvSpPr/>
          <p:nvPr/>
        </p:nvSpPr>
        <p:spPr>
          <a:xfrm rot="12916194">
            <a:off x="9199725" y="3948793"/>
            <a:ext cx="4199523" cy="41500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Image 13" descr="Une image contenant sourire, lunettes, clipart, Animation&#10;&#10;Description générée automatiquement">
            <a:extLst>
              <a:ext uri="{FF2B5EF4-FFF2-40B4-BE49-F238E27FC236}">
                <a16:creationId xmlns:a16="http://schemas.microsoft.com/office/drawing/2014/main" id="{E7598690-AE43-3F90-D842-56036A520D5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" b="1739"/>
          <a:stretch/>
        </p:blipFill>
        <p:spPr>
          <a:xfrm>
            <a:off x="9363238" y="4071322"/>
            <a:ext cx="2828765" cy="2786678"/>
          </a:xfrm>
          <a:custGeom>
            <a:avLst/>
            <a:gdLst/>
            <a:ahLst/>
            <a:cxnLst/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</p:spPr>
      </p:pic>
      <p:sp>
        <p:nvSpPr>
          <p:cNvPr id="25" name="Ellipse 24">
            <a:extLst>
              <a:ext uri="{FF2B5EF4-FFF2-40B4-BE49-F238E27FC236}">
                <a16:creationId xmlns:a16="http://schemas.microsoft.com/office/drawing/2014/main" id="{157E19B2-1C44-3141-BBA1-EFCC0727478A}"/>
              </a:ext>
            </a:extLst>
          </p:cNvPr>
          <p:cNvSpPr/>
          <p:nvPr/>
        </p:nvSpPr>
        <p:spPr>
          <a:xfrm>
            <a:off x="1097280" y="-1674025"/>
            <a:ext cx="4199905" cy="409848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5" name="Image 4" descr="Une image contenant émoticône, smiley, dessin humoristique, jouet&#10;&#10;Description générée automatiquement">
            <a:extLst>
              <a:ext uri="{FF2B5EF4-FFF2-40B4-BE49-F238E27FC236}">
                <a16:creationId xmlns:a16="http://schemas.microsoft.com/office/drawing/2014/main" id="{61E64DBA-1F83-B4F8-CF61-D1A07C15A57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73" r="-4" b="32615"/>
          <a:stretch/>
        </p:blipFill>
        <p:spPr>
          <a:xfrm>
            <a:off x="1246572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7AEFCFD5-42B9-0033-1058-8ACC5C275BE1}"/>
              </a:ext>
            </a:extLst>
          </p:cNvPr>
          <p:cNvSpPr txBox="1"/>
          <p:nvPr/>
        </p:nvSpPr>
        <p:spPr>
          <a:xfrm>
            <a:off x="7494447" y="2239249"/>
            <a:ext cx="835255" cy="37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Ryan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5F64CD0-8FBA-4BC0-9223-2789F70CA81A}"/>
              </a:ext>
            </a:extLst>
          </p:cNvPr>
          <p:cNvSpPr txBox="1"/>
          <p:nvPr/>
        </p:nvSpPr>
        <p:spPr>
          <a:xfrm>
            <a:off x="4119771" y="3769284"/>
            <a:ext cx="93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Dorian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68D41304-730B-1A55-9068-8DE3080F2DAC}"/>
              </a:ext>
            </a:extLst>
          </p:cNvPr>
          <p:cNvSpPr txBox="1"/>
          <p:nvPr/>
        </p:nvSpPr>
        <p:spPr>
          <a:xfrm>
            <a:off x="11018357" y="99139"/>
            <a:ext cx="1201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Jonathan 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8A0766B6-E7E2-72C2-CC6B-528FC439F202}"/>
              </a:ext>
            </a:extLst>
          </p:cNvPr>
          <p:cNvSpPr txBox="1"/>
          <p:nvPr/>
        </p:nvSpPr>
        <p:spPr>
          <a:xfrm>
            <a:off x="9442347" y="5829372"/>
            <a:ext cx="8469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Noah</a:t>
            </a:r>
            <a:r>
              <a:rPr lang="fr-FR" dirty="0"/>
              <a:t> 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BAE322AA-2622-596C-726A-7F7C52ECA6E3}"/>
              </a:ext>
            </a:extLst>
          </p:cNvPr>
          <p:cNvSpPr txBox="1"/>
          <p:nvPr/>
        </p:nvSpPr>
        <p:spPr>
          <a:xfrm>
            <a:off x="4130471" y="1154013"/>
            <a:ext cx="9230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Lucas</a:t>
            </a:r>
            <a:r>
              <a:rPr lang="fr-FR" dirty="0"/>
              <a:t> 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FB2A13D3-4F89-878B-5978-42B95EB8F3F5}"/>
              </a:ext>
            </a:extLst>
          </p:cNvPr>
          <p:cNvSpPr txBox="1"/>
          <p:nvPr/>
        </p:nvSpPr>
        <p:spPr>
          <a:xfrm>
            <a:off x="662380" y="6047073"/>
            <a:ext cx="10736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Philippe</a:t>
            </a:r>
            <a:r>
              <a:rPr lang="fr-FR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5" name="Titre 1">
            <a:extLst>
              <a:ext uri="{FF2B5EF4-FFF2-40B4-BE49-F238E27FC236}">
                <a16:creationId xmlns:a16="http://schemas.microsoft.com/office/drawing/2014/main" id="{3D70AF5B-FE3D-DA3B-1B1C-6C02BDF47C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72199" y="4806456"/>
            <a:ext cx="4341109" cy="1811983"/>
          </a:xfrm>
        </p:spPr>
        <p:txBody>
          <a:bodyPr anchor="t">
            <a:normAutofit/>
          </a:bodyPr>
          <a:lstStyle/>
          <a:p>
            <a:pPr algn="r"/>
            <a:r>
              <a:rPr lang="fr-FR" sz="8000" dirty="0">
                <a:solidFill>
                  <a:srgbClr val="FFFFFF"/>
                </a:solidFill>
              </a:rPr>
              <a:t>Equipe</a:t>
            </a:r>
          </a:p>
        </p:txBody>
      </p:sp>
    </p:spTree>
    <p:extLst>
      <p:ext uri="{BB962C8B-B14F-4D97-AF65-F5344CB8AC3E}">
        <p14:creationId xmlns:p14="http://schemas.microsoft.com/office/powerpoint/2010/main" val="1891979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6AC3602-3348-4F31-9E43-076B03514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69068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645FDE-9E7B-EDC6-6D08-EEDE1D10D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00580"/>
            <a:ext cx="9829800" cy="108952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rgbClr val="FFFFFF"/>
                </a:solidFill>
              </a:rPr>
              <a:t>Projet initial </a:t>
            </a:r>
          </a:p>
        </p:txBody>
      </p:sp>
      <p:sp>
        <p:nvSpPr>
          <p:cNvPr id="11" name="Graphic 11">
            <a:extLst>
              <a:ext uri="{FF2B5EF4-FFF2-40B4-BE49-F238E27FC236}">
                <a16:creationId xmlns:a16="http://schemas.microsoft.com/office/drawing/2014/main" id="{394094B0-A6C9-44BE-9042-66EF0612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0">
            <a:extLst>
              <a:ext uri="{FF2B5EF4-FFF2-40B4-BE49-F238E27FC236}">
                <a16:creationId xmlns:a16="http://schemas.microsoft.com/office/drawing/2014/main" id="{64C2CA96-0B16-4AA7-B340-33044D238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2">
            <a:extLst>
              <a:ext uri="{FF2B5EF4-FFF2-40B4-BE49-F238E27FC236}">
                <a16:creationId xmlns:a16="http://schemas.microsoft.com/office/drawing/2014/main" id="{1D50D7A8-F1D5-4306-8A9B-DD7A73EB8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098" name="Picture 2" descr="The maze, blue labyrinth - endless">
            <a:extLst>
              <a:ext uri="{FF2B5EF4-FFF2-40B4-BE49-F238E27FC236}">
                <a16:creationId xmlns:a16="http://schemas.microsoft.com/office/drawing/2014/main" id="{0CD2477E-22A3-6531-938D-32477AAF6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2548207"/>
            <a:ext cx="59245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Photo molten magma texture background volcano lava eruption 3d rendering">
            <a:extLst>
              <a:ext uri="{FF2B5EF4-FFF2-40B4-BE49-F238E27FC236}">
                <a16:creationId xmlns:a16="http://schemas.microsoft.com/office/drawing/2014/main" id="{756BFD4C-33DE-099F-C624-812D16C3FA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5130" y="2548207"/>
            <a:ext cx="3488669" cy="3488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3404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6AC3602-3348-4F31-9E43-076B03514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69068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645FDE-9E7B-EDC6-6D08-EEDE1D10D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00580"/>
            <a:ext cx="9829800" cy="108952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rgbClr val="FFFFFF"/>
                </a:solidFill>
              </a:rPr>
              <a:t>Projet</a:t>
            </a:r>
          </a:p>
        </p:txBody>
      </p:sp>
      <p:sp>
        <p:nvSpPr>
          <p:cNvPr id="11" name="Graphic 11">
            <a:extLst>
              <a:ext uri="{FF2B5EF4-FFF2-40B4-BE49-F238E27FC236}">
                <a16:creationId xmlns:a16="http://schemas.microsoft.com/office/drawing/2014/main" id="{394094B0-A6C9-44BE-9042-66EF0612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0">
            <a:extLst>
              <a:ext uri="{FF2B5EF4-FFF2-40B4-BE49-F238E27FC236}">
                <a16:creationId xmlns:a16="http://schemas.microsoft.com/office/drawing/2014/main" id="{64C2CA96-0B16-4AA7-B340-33044D238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2">
            <a:extLst>
              <a:ext uri="{FF2B5EF4-FFF2-40B4-BE49-F238E27FC236}">
                <a16:creationId xmlns:a16="http://schemas.microsoft.com/office/drawing/2014/main" id="{1D50D7A8-F1D5-4306-8A9B-DD7A73EB8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6" name="Picture 2" descr="templerun2-capture-monstre">
            <a:extLst>
              <a:ext uri="{FF2B5EF4-FFF2-40B4-BE49-F238E27FC236}">
                <a16:creationId xmlns:a16="http://schemas.microsoft.com/office/drawing/2014/main" id="{D1BA4D25-D0E2-C5A9-136B-E8D313E90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1991268"/>
            <a:ext cx="2386727" cy="4236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A79CC676-FC8F-0948-2B2A-67E0B0EF5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2699" y="1991267"/>
            <a:ext cx="2006263" cy="4236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Unity 2021">
            <a:extLst>
              <a:ext uri="{FF2B5EF4-FFF2-40B4-BE49-F238E27FC236}">
                <a16:creationId xmlns:a16="http://schemas.microsoft.com/office/drawing/2014/main" id="{2B07D96D-5CF7-0BDE-945E-06DBAA884F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5367" y="2303106"/>
            <a:ext cx="2095500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AEE74422-D793-9770-345C-CBD66291DDAD}"/>
              </a:ext>
            </a:extLst>
          </p:cNvPr>
          <p:cNvSpPr txBox="1"/>
          <p:nvPr/>
        </p:nvSpPr>
        <p:spPr>
          <a:xfrm>
            <a:off x="7426733" y="3687050"/>
            <a:ext cx="41427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Type de jeu :</a:t>
            </a:r>
          </a:p>
          <a:p>
            <a:r>
              <a:rPr lang="fr-FR" b="1" dirty="0"/>
              <a:t>Runner</a:t>
            </a:r>
          </a:p>
          <a:p>
            <a:r>
              <a:rPr lang="fr-FR" b="1" dirty="0"/>
              <a:t>Inspiration :</a:t>
            </a:r>
          </a:p>
          <a:p>
            <a:r>
              <a:rPr lang="fr-FR" b="1" dirty="0"/>
              <a:t>Subway </a:t>
            </a:r>
            <a:r>
              <a:rPr lang="fr-FR" b="1" dirty="0" err="1"/>
              <a:t>Surfers</a:t>
            </a:r>
            <a:r>
              <a:rPr lang="fr-FR" b="1" dirty="0"/>
              <a:t>, Temple Run </a:t>
            </a:r>
          </a:p>
        </p:txBody>
      </p:sp>
    </p:spTree>
    <p:extLst>
      <p:ext uri="{BB962C8B-B14F-4D97-AF65-F5344CB8AC3E}">
        <p14:creationId xmlns:p14="http://schemas.microsoft.com/office/powerpoint/2010/main" val="2758263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0" name="Rectangle 2069">
            <a:extLst>
              <a:ext uri="{FF2B5EF4-FFF2-40B4-BE49-F238E27FC236}">
                <a16:creationId xmlns:a16="http://schemas.microsoft.com/office/drawing/2014/main" id="{41BBC4E2-77AE-4A70-8F4E-420E9E2AD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1" name="Rectangle 2070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72" name="Graphic 32">
            <a:extLst>
              <a:ext uri="{FF2B5EF4-FFF2-40B4-BE49-F238E27FC236}">
                <a16:creationId xmlns:a16="http://schemas.microsoft.com/office/drawing/2014/main" id="{5DFC1D2F-D2C1-4B4C-A109-43567B85E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3202" y="114520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2054" name="Picture 6" descr="La déforestation menace la planète. Elle provoque des émissions de gaz à effet de serre et une perte significative de la biodiversité. © crustmania/Flickr">
            <a:extLst>
              <a:ext uri="{FF2B5EF4-FFF2-40B4-BE49-F238E27FC236}">
                <a16:creationId xmlns:a16="http://schemas.microsoft.com/office/drawing/2014/main" id="{192C4737-524E-CB41-06FE-17CE096838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" r="22314" b="2"/>
          <a:stretch/>
        </p:blipFill>
        <p:spPr bwMode="auto">
          <a:xfrm>
            <a:off x="1883229" y="132279"/>
            <a:ext cx="3555819" cy="3555819"/>
          </a:xfrm>
          <a:custGeom>
            <a:avLst/>
            <a:gdLst/>
            <a:ahLst/>
            <a:cxnLst/>
            <a:rect l="l" t="t" r="r" b="b"/>
            <a:pathLst>
              <a:path w="1924906" h="1924906">
                <a:moveTo>
                  <a:pt x="962453" y="0"/>
                </a:moveTo>
                <a:cubicBezTo>
                  <a:pt x="1494001" y="0"/>
                  <a:pt x="1924906" y="430905"/>
                  <a:pt x="1924906" y="962453"/>
                </a:cubicBezTo>
                <a:cubicBezTo>
                  <a:pt x="1924906" y="1494001"/>
                  <a:pt x="1494001" y="1924906"/>
                  <a:pt x="962453" y="1924906"/>
                </a:cubicBezTo>
                <a:cubicBezTo>
                  <a:pt x="430905" y="1924906"/>
                  <a:pt x="0" y="1494001"/>
                  <a:pt x="0" y="962453"/>
                </a:cubicBezTo>
                <a:cubicBezTo>
                  <a:pt x="0" y="430905"/>
                  <a:pt x="430905" y="0"/>
                  <a:pt x="96245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3" name="Graphic 33">
            <a:extLst>
              <a:ext uri="{FF2B5EF4-FFF2-40B4-BE49-F238E27FC236}">
                <a16:creationId xmlns:a16="http://schemas.microsoft.com/office/drawing/2014/main" id="{FDE74ABC-C18D-4D27-A77F-43594963B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1825" y="306578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067" name="Straight Connector 2066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Deforestation in Brazil">
            <a:extLst>
              <a:ext uri="{FF2B5EF4-FFF2-40B4-BE49-F238E27FC236}">
                <a16:creationId xmlns:a16="http://schemas.microsoft.com/office/drawing/2014/main" id="{F29A9CAC-C5C9-CCE4-5B5E-04C75DF9F3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r="20085" b="1"/>
          <a:stretch/>
        </p:blipFill>
        <p:spPr bwMode="auto">
          <a:xfrm>
            <a:off x="1134538" y="3783685"/>
            <a:ext cx="2784784" cy="2784784"/>
          </a:xfrm>
          <a:custGeom>
            <a:avLst/>
            <a:gdLst/>
            <a:ahLst/>
            <a:cxnLst/>
            <a:rect l="l" t="t" r="r" b="b"/>
            <a:pathLst>
              <a:path w="2784784" h="2784784">
                <a:moveTo>
                  <a:pt x="1392392" y="0"/>
                </a:moveTo>
                <a:cubicBezTo>
                  <a:pt x="2161389" y="0"/>
                  <a:pt x="2784784" y="623395"/>
                  <a:pt x="2784784" y="1392392"/>
                </a:cubicBezTo>
                <a:cubicBezTo>
                  <a:pt x="2784784" y="2161389"/>
                  <a:pt x="2161389" y="2784784"/>
                  <a:pt x="1392392" y="2784784"/>
                </a:cubicBezTo>
                <a:cubicBezTo>
                  <a:pt x="623395" y="2784784"/>
                  <a:pt x="0" y="2161389"/>
                  <a:pt x="0" y="1392392"/>
                </a:cubicBezTo>
                <a:cubicBezTo>
                  <a:pt x="0" y="623395"/>
                  <a:pt x="623395" y="0"/>
                  <a:pt x="139239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ncendie dans une zone récemment déforestée à Gleba Abelhas, une forêt fédérale non protégée à Canutama, ...">
            <a:extLst>
              <a:ext uri="{FF2B5EF4-FFF2-40B4-BE49-F238E27FC236}">
                <a16:creationId xmlns:a16="http://schemas.microsoft.com/office/drawing/2014/main" id="{51D56B6F-CBE8-7342-436F-EAB790CF1C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60" r="5" b="5"/>
          <a:stretch/>
        </p:blipFill>
        <p:spPr bwMode="auto">
          <a:xfrm>
            <a:off x="4197746" y="4040416"/>
            <a:ext cx="3555818" cy="2817584"/>
          </a:xfrm>
          <a:custGeom>
            <a:avLst/>
            <a:gdLst/>
            <a:ahLst/>
            <a:cxnLst/>
            <a:rect l="l" t="t" r="r" b="b"/>
            <a:pathLst>
              <a:path w="3555818" h="2817584">
                <a:moveTo>
                  <a:pt x="1777909" y="0"/>
                </a:moveTo>
                <a:cubicBezTo>
                  <a:pt x="2759821" y="0"/>
                  <a:pt x="3555818" y="795997"/>
                  <a:pt x="3555818" y="1777909"/>
                </a:cubicBezTo>
                <a:cubicBezTo>
                  <a:pt x="3555818" y="2146126"/>
                  <a:pt x="3443881" y="2488199"/>
                  <a:pt x="3252179" y="2771955"/>
                </a:cubicBezTo>
                <a:lnTo>
                  <a:pt x="3218058" y="2817584"/>
                </a:lnTo>
                <a:lnTo>
                  <a:pt x="337760" y="2817584"/>
                </a:lnTo>
                <a:lnTo>
                  <a:pt x="303639" y="2771955"/>
                </a:lnTo>
                <a:cubicBezTo>
                  <a:pt x="111937" y="2488199"/>
                  <a:pt x="0" y="2146126"/>
                  <a:pt x="0" y="1777909"/>
                </a:cubicBezTo>
                <a:cubicBezTo>
                  <a:pt x="0" y="795997"/>
                  <a:pt x="795997" y="0"/>
                  <a:pt x="177790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9" name="Graphic 31">
            <a:extLst>
              <a:ext uri="{FF2B5EF4-FFF2-40B4-BE49-F238E27FC236}">
                <a16:creationId xmlns:a16="http://schemas.microsoft.com/office/drawing/2014/main" id="{1CF7DF92-B01A-4340-9465-5B2DC9650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230" y="40510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B48220BE-2909-1612-86C8-CE8902489C9D}"/>
              </a:ext>
            </a:extLst>
          </p:cNvPr>
          <p:cNvSpPr txBox="1">
            <a:spLocks/>
          </p:cNvSpPr>
          <p:nvPr/>
        </p:nvSpPr>
        <p:spPr>
          <a:xfrm>
            <a:off x="4295655" y="652616"/>
            <a:ext cx="7160357" cy="41648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8000" dirty="0">
                <a:solidFill>
                  <a:srgbClr val="FFFFFF"/>
                </a:solidFill>
              </a:rPr>
              <a:t>Contexte</a:t>
            </a:r>
          </a:p>
        </p:txBody>
      </p:sp>
    </p:spTree>
    <p:extLst>
      <p:ext uri="{BB962C8B-B14F-4D97-AF65-F5344CB8AC3E}">
        <p14:creationId xmlns:p14="http://schemas.microsoft.com/office/powerpoint/2010/main" val="3093630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0" name="Rectangle 2069">
            <a:extLst>
              <a:ext uri="{FF2B5EF4-FFF2-40B4-BE49-F238E27FC236}">
                <a16:creationId xmlns:a16="http://schemas.microsoft.com/office/drawing/2014/main" id="{41BBC4E2-77AE-4A70-8F4E-420E9E2AD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1" name="Rectangle 2070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72" name="Graphic 32">
            <a:extLst>
              <a:ext uri="{FF2B5EF4-FFF2-40B4-BE49-F238E27FC236}">
                <a16:creationId xmlns:a16="http://schemas.microsoft.com/office/drawing/2014/main" id="{5DFC1D2F-D2C1-4B4C-A109-43567B85E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3202" y="114520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73" name="Graphic 33">
            <a:extLst>
              <a:ext uri="{FF2B5EF4-FFF2-40B4-BE49-F238E27FC236}">
                <a16:creationId xmlns:a16="http://schemas.microsoft.com/office/drawing/2014/main" id="{FDE74ABC-C18D-4D27-A77F-43594963B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1825" y="306578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067" name="Straight Connector 2066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9" name="Graphic 31">
            <a:extLst>
              <a:ext uri="{FF2B5EF4-FFF2-40B4-BE49-F238E27FC236}">
                <a16:creationId xmlns:a16="http://schemas.microsoft.com/office/drawing/2014/main" id="{1CF7DF92-B01A-4340-9465-5B2DC9650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230" y="40510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2" name="My project (2) - Menu - Windows, Mac, Linux - Unity 2022.3.30f1 _DX11_ 2024-06-14 12-52-58">
            <a:hlinkClick r:id="" action="ppaction://media"/>
            <a:extLst>
              <a:ext uri="{FF2B5EF4-FFF2-40B4-BE49-F238E27FC236}">
                <a16:creationId xmlns:a16="http://schemas.microsoft.com/office/drawing/2014/main" id="{2C571EB4-359A-0F54-2959-F99B9D4A74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8388" y="797044"/>
            <a:ext cx="9991339" cy="541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33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5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72C551-D440-40DF-9260-BDB9AC409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02DFF90-B762-35E1-EAD9-EC61FBC84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873" y="2271449"/>
            <a:ext cx="6347918" cy="36700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Difficulté rencontrée</a:t>
            </a:r>
          </a:p>
        </p:txBody>
      </p:sp>
      <p:cxnSp>
        <p:nvCxnSpPr>
          <p:cNvPr id="14" name="Straight Connector 8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340" y="122578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34855" y="1685867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87962" y="2175690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158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E7AA7E8-8006-4E1F-A566-FCF37EE6F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1BE7FCC-3DE8-CEF8-2104-F7B2C7733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910" y="1598246"/>
            <a:ext cx="4626709" cy="51229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7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64092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2D645C42F92D429754E5F886862CB8" ma:contentTypeVersion="13" ma:contentTypeDescription="Crée un document." ma:contentTypeScope="" ma:versionID="2bc4a5d5037d2850ce909944d4e78422">
  <xsd:schema xmlns:xsd="http://www.w3.org/2001/XMLSchema" xmlns:xs="http://www.w3.org/2001/XMLSchema" xmlns:p="http://schemas.microsoft.com/office/2006/metadata/properties" xmlns:ns3="5bb783a5-64ab-4586-840d-2f8bcd5b9e80" xmlns:ns4="0f88a106-c684-45e4-a28a-31c8d8117001" targetNamespace="http://schemas.microsoft.com/office/2006/metadata/properties" ma:root="true" ma:fieldsID="0a90da371253eb80d84812a7c370ba93" ns3:_="" ns4:_="">
    <xsd:import namespace="5bb783a5-64ab-4586-840d-2f8bcd5b9e80"/>
    <xsd:import namespace="0f88a106-c684-45e4-a28a-31c8d8117001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b783a5-64ab-4586-840d-2f8bcd5b9e80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5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88a106-c684-45e4-a28a-31c8d8117001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bb783a5-64ab-4586-840d-2f8bcd5b9e80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793EE8F-F3F1-41D7-8177-550C38FDF1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bb783a5-64ab-4586-840d-2f8bcd5b9e80"/>
    <ds:schemaRef ds:uri="0f88a106-c684-45e4-a28a-31c8d81170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E87494-E345-4989-A91F-09C4AB95B731}">
  <ds:schemaRefs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0f88a106-c684-45e4-a28a-31c8d8117001"/>
    <ds:schemaRef ds:uri="5bb783a5-64ab-4586-840d-2f8bcd5b9e80"/>
  </ds:schemaRefs>
</ds:datastoreItem>
</file>

<file path=customXml/itemProps3.xml><?xml version="1.0" encoding="utf-8"?>
<ds:datastoreItem xmlns:ds="http://schemas.openxmlformats.org/officeDocument/2006/customXml" ds:itemID="{6EBB16F5-25FB-4920-95E1-1738CEA212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38</Words>
  <Application>Microsoft Office PowerPoint</Application>
  <PresentationFormat>Grand écran</PresentationFormat>
  <Paragraphs>24</Paragraphs>
  <Slides>9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Thème Office</vt:lpstr>
      <vt:lpstr>Fire.png</vt:lpstr>
      <vt:lpstr>Sommaire</vt:lpstr>
      <vt:lpstr>Equipe</vt:lpstr>
      <vt:lpstr>Projet initial </vt:lpstr>
      <vt:lpstr>Projet</vt:lpstr>
      <vt:lpstr>Présentation PowerPoint</vt:lpstr>
      <vt:lpstr>Présentation PowerPoint</vt:lpstr>
      <vt:lpstr>Difficulté rencontrée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Philippe Thierry Bernard GONCALVES</dc:creator>
  <cp:lastModifiedBy>Philippe Thierry Bernard GONCALVES</cp:lastModifiedBy>
  <cp:revision>21</cp:revision>
  <dcterms:created xsi:type="dcterms:W3CDTF">2024-06-11T09:31:06Z</dcterms:created>
  <dcterms:modified xsi:type="dcterms:W3CDTF">2024-06-14T12:11:32Z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0x010100852D645C42F92D429754E5F886862CB8</vt:lpwstr>
  </property>
</Properties>
</file>

<file path=docProps/thumbnail.jpeg>
</file>